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5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6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7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8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9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0.png" Type="http://schemas.openxmlformats.org/officeDocument/2006/relationships/image"/><Relationship Id="rId5" Target="../media/image13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4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121.png" Type="http://schemas.openxmlformats.org/officeDocument/2006/relationships/image"/><Relationship Id="rId7" Target="../media/image122.png" Type="http://schemas.openxmlformats.org/officeDocument/2006/relationships/image"/><Relationship Id="rId8" Target="../media/image123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33.png" Type="http://schemas.openxmlformats.org/officeDocument/2006/relationships/image"/><Relationship Id="rId15" Target="../media/image134.png" Type="http://schemas.openxmlformats.org/officeDocument/2006/relationships/image"/><Relationship Id="rId16" Target="../media/image135.png" Type="http://schemas.openxmlformats.org/officeDocument/2006/relationships/image"/><Relationship Id="rId17" Target="../media/image136.png" Type="http://schemas.openxmlformats.org/officeDocument/2006/relationships/image"/><Relationship Id="rId18" Target="../media/image137.png" Type="http://schemas.openxmlformats.org/officeDocument/2006/relationships/image"/><Relationship Id="rId19" Target="../media/image138.png" Type="http://schemas.openxmlformats.org/officeDocument/2006/relationships/image"/><Relationship Id="rId2" Target="../media/image1.png" Type="http://schemas.openxmlformats.org/officeDocument/2006/relationships/image"/><Relationship Id="rId20" Target="../media/image101.png" Type="http://schemas.openxmlformats.org/officeDocument/2006/relationships/image"/><Relationship Id="rId21" Target="../media/image139.png" Type="http://schemas.openxmlformats.org/officeDocument/2006/relationships/image"/><Relationship Id="rId22" Target="../media/image140.png" Type="http://schemas.openxmlformats.org/officeDocument/2006/relationships/image"/><Relationship Id="rId23" Target="../media/image141.png" Type="http://schemas.openxmlformats.org/officeDocument/2006/relationships/image"/><Relationship Id="rId3" Target="../media/image4.png" Type="http://schemas.openxmlformats.org/officeDocument/2006/relationships/image"/><Relationship Id="rId4" Target="../media/image124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3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142.png" Type="http://schemas.openxmlformats.org/officeDocument/2006/relationships/image"/><Relationship Id="rId7" Target="../media/image127.png" Type="http://schemas.openxmlformats.org/officeDocument/2006/relationships/image"/><Relationship Id="rId8" Target="../media/image13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144.png" Type="http://schemas.openxmlformats.org/officeDocument/2006/relationships/image"/><Relationship Id="rId7" Target="../media/image127.png" Type="http://schemas.openxmlformats.org/officeDocument/2006/relationships/image"/><Relationship Id="rId8" Target="../media/image13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146.png" Type="http://schemas.openxmlformats.org/officeDocument/2006/relationships/image"/><Relationship Id="rId7" Target="../media/image127.png" Type="http://schemas.openxmlformats.org/officeDocument/2006/relationships/image"/><Relationship Id="rId8" Target="../media/image13.pn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4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5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6.png" Type="http://schemas.openxmlformats.org/officeDocument/2006/relationships/image"/><Relationship Id="rId8" Target="../media/image152.png" Type="http://schemas.openxmlformats.org/officeDocument/2006/relationships/image"/><Relationship Id="rId9" Target="../media/image1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8.png" Type="http://schemas.openxmlformats.org/officeDocument/2006/relationships/image"/><Relationship Id="rId8" Target="../media/image152.png" Type="http://schemas.openxmlformats.org/officeDocument/2006/relationships/image"/><Relationship Id="rId9" Target="../media/image1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59.png" Type="http://schemas.openxmlformats.org/officeDocument/2006/relationships/image"/><Relationship Id="rId8" Target="../media/image152.png" Type="http://schemas.openxmlformats.org/officeDocument/2006/relationships/image"/><Relationship Id="rId9" Target="../media/image15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60.png" Type="http://schemas.openxmlformats.org/officeDocument/2006/relationships/image"/><Relationship Id="rId8" Target="../media/image152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62.png" Type="http://schemas.openxmlformats.org/officeDocument/2006/relationships/image"/><Relationship Id="rId8" Target="../media/image152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3.png" Type="http://schemas.openxmlformats.org/officeDocument/2006/relationships/image"/><Relationship Id="rId4" Target="../media/image164.png" Type="http://schemas.openxmlformats.org/officeDocument/2006/relationships/image"/><Relationship Id="rId5" Target="../media/image31.png" Type="http://schemas.openxmlformats.org/officeDocument/2006/relationships/image"/><Relationship Id="rId6" Target="../media/image165.png" Type="http://schemas.openxmlformats.org/officeDocument/2006/relationships/image"/><Relationship Id="rId7" Target="../media/image166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18" Target="../media/image51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20" Target="../media/image52.png" Type="http://schemas.openxmlformats.org/officeDocument/2006/relationships/image"/><Relationship Id="rId21" Target="../media/image53.png" Type="http://schemas.openxmlformats.org/officeDocument/2006/relationships/image"/><Relationship Id="rId22" Target="../media/image54.png" Type="http://schemas.openxmlformats.org/officeDocument/2006/relationships/image"/><Relationship Id="rId23" Target="../media/image55.png" Type="http://schemas.openxmlformats.org/officeDocument/2006/relationships/image"/><Relationship Id="rId24" Target="../media/image56.png" Type="http://schemas.openxmlformats.org/officeDocument/2006/relationships/image"/><Relationship Id="rId25" Target="../media/image57.png" Type="http://schemas.openxmlformats.org/officeDocument/2006/relationships/image"/><Relationship Id="rId26" Target="../media/image58.png" Type="http://schemas.openxmlformats.org/officeDocument/2006/relationships/image"/><Relationship Id="rId27" Target="../media/image59.png" Type="http://schemas.openxmlformats.org/officeDocument/2006/relationships/image"/><Relationship Id="rId28" Target="../media/image60.png" Type="http://schemas.openxmlformats.org/officeDocument/2006/relationships/image"/><Relationship Id="rId29" Target="../media/image61.png" Type="http://schemas.openxmlformats.org/officeDocument/2006/relationships/image"/><Relationship Id="rId3" Target="../media/image4.png" Type="http://schemas.openxmlformats.org/officeDocument/2006/relationships/image"/><Relationship Id="rId30" Target="../media/image62.png" Type="http://schemas.openxmlformats.org/officeDocument/2006/relationships/image"/><Relationship Id="rId31" Target="../media/image63.png" Type="http://schemas.openxmlformats.org/officeDocument/2006/relationships/image"/><Relationship Id="rId32" Target="../media/image64.png" Type="http://schemas.openxmlformats.org/officeDocument/2006/relationships/image"/><Relationship Id="rId33" Target="../media/image65.png" Type="http://schemas.openxmlformats.org/officeDocument/2006/relationships/image"/><Relationship Id="rId34" Target="../media/image66.png" Type="http://schemas.openxmlformats.org/officeDocument/2006/relationships/image"/><Relationship Id="rId35" Target="../media/image67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88.png" Type="http://schemas.openxmlformats.org/officeDocument/2006/relationships/image"/><Relationship Id="rId14" Target="../media/image89.png" Type="http://schemas.openxmlformats.org/officeDocument/2006/relationships/image"/><Relationship Id="rId15" Target="../media/image90.png" Type="http://schemas.openxmlformats.org/officeDocument/2006/relationships/image"/><Relationship Id="rId16" Target="../media/image91.png" Type="http://schemas.openxmlformats.org/officeDocument/2006/relationships/image"/><Relationship Id="rId17" Target="../media/image92.png" Type="http://schemas.openxmlformats.org/officeDocument/2006/relationships/image"/><Relationship Id="rId18" Target="../media/image93.png" Type="http://schemas.openxmlformats.org/officeDocument/2006/relationships/image"/><Relationship Id="rId19" Target="../media/image94.pn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95.png" Type="http://schemas.openxmlformats.org/officeDocument/2006/relationships/image"/><Relationship Id="rId22" Target="../media/image78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pn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78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png" Type="http://schemas.openxmlformats.org/officeDocument/2006/relationships/image"/><Relationship Id="rId14" Target="../media/image103.png" Type="http://schemas.openxmlformats.org/officeDocument/2006/relationships/image"/><Relationship Id="rId15" Target="../media/image108.png" Type="http://schemas.openxmlformats.org/officeDocument/2006/relationships/image"/><Relationship Id="rId16" Target="../media/image109.png" Type="http://schemas.openxmlformats.org/officeDocument/2006/relationships/image"/><Relationship Id="rId17" Target="../media/image102.png" Type="http://schemas.openxmlformats.org/officeDocument/2006/relationships/image"/><Relationship Id="rId18" Target="../media/image11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107.png" Type="http://schemas.openxmlformats.org/officeDocument/2006/relationships/image"/><Relationship Id="rId7" Target="../media/image97.png" Type="http://schemas.openxmlformats.org/officeDocument/2006/relationships/image"/><Relationship Id="rId8" Target="../media/image78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71770040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398000" y="6273800"/>
            <a:ext cx="370967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82700" y="3314700"/>
            <a:ext cx="3302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97300" y="3314700"/>
            <a:ext cx="330200" cy="279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858000" y="7404100"/>
            <a:ext cx="32004000" cy="259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1016000"/>
            <a:ext cx="45593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219200"/>
            <a:ext cx="21590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08200" y="3060700"/>
            <a:ext cx="13716000" cy="381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1000" y="8267700"/>
            <a:ext cx="165100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32800" y="1270000"/>
            <a:ext cx="119126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8049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5600700"/>
            <a:ext cx="68326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8013700"/>
            <a:ext cx="43053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146300" y="914400"/>
            <a:ext cx="131445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384300"/>
            <a:ext cx="65659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02600" y="1384300"/>
            <a:ext cx="9105900" cy="817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9144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320800"/>
            <a:ext cx="50927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3009900"/>
            <a:ext cx="6540500" cy="316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32893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26300" y="32893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80834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4978400"/>
            <a:ext cx="5905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4241800"/>
            <a:ext cx="3302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5435600"/>
            <a:ext cx="330200" cy="27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77800" y="2997200"/>
            <a:ext cx="77470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46300" y="3822700"/>
            <a:ext cx="4597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4978400"/>
            <a:ext cx="37973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8400" y="6311900"/>
            <a:ext cx="6515100" cy="314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604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26300" y="6604000"/>
            <a:ext cx="190500" cy="190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89424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5900" y="8267700"/>
            <a:ext cx="58801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7543800"/>
            <a:ext cx="317500" cy="279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8737600"/>
            <a:ext cx="317500" cy="27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939800" y="6223000"/>
            <a:ext cx="8496300" cy="1066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171700" y="7124700"/>
            <a:ext cx="36449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71700" y="8318500"/>
            <a:ext cx="36449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8978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1790700"/>
            <a:ext cx="221107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3225800"/>
            <a:ext cx="221107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4673600"/>
            <a:ext cx="221107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6108700"/>
            <a:ext cx="221107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7556500"/>
            <a:ext cx="22110700" cy="222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8153400"/>
            <a:ext cx="27178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97000"/>
            <a:ext cx="30734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" y="1409700"/>
            <a:ext cx="1701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27900" y="2387600"/>
            <a:ext cx="28829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40600" y="3822700"/>
            <a:ext cx="3429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40600" y="5270500"/>
            <a:ext cx="23622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6705600"/>
            <a:ext cx="39497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6819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586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9700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5600700"/>
            <a:ext cx="122301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8229600"/>
            <a:ext cx="66929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3416300"/>
            <a:ext cx="16002000" cy="552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832100"/>
            <a:ext cx="16002000" cy="666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6000" y="2895600"/>
            <a:ext cx="13703300" cy="641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2870200"/>
            <a:ext cx="141605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984500"/>
            <a:ext cx="160020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41500" y="2857500"/>
            <a:ext cx="14605000" cy="648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33700"/>
            <a:ext cx="14554200" cy="635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12900" y="266700"/>
            <a:ext cx="13258800" cy="141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600700"/>
            <a:ext cx="8407400" cy="274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8229600"/>
            <a:ext cx="6096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2870200"/>
            <a:ext cx="14770100" cy="665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9065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600700"/>
            <a:ext cx="76327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1473200"/>
            <a:ext cx="8229600" cy="802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" y="609600"/>
            <a:ext cx="23342600" cy="1483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1244600"/>
            <a:ext cx="2628900" cy="261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181100"/>
            <a:ext cx="6235700" cy="932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90900"/>
            <a:ext cx="3111500" cy="466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1155700"/>
            <a:ext cx="6235700" cy="935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3365500"/>
            <a:ext cx="3111500" cy="4673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1155700"/>
            <a:ext cx="6235700" cy="941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3390900"/>
            <a:ext cx="3111500" cy="471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83300" y="1155700"/>
            <a:ext cx="6235700" cy="935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3365500"/>
            <a:ext cx="3111500" cy="467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3340100"/>
            <a:ext cx="30988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1625600"/>
            <a:ext cx="5080000" cy="163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" y="6794500"/>
            <a:ext cx="2971800" cy="123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3352800"/>
            <a:ext cx="3073400" cy="80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65600" y="3340100"/>
            <a:ext cx="30861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80700" y="3352800"/>
            <a:ext cx="30861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11100" y="1155700"/>
            <a:ext cx="6235700" cy="941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73200" y="3390900"/>
            <a:ext cx="3111500" cy="4711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300" y="2908300"/>
            <a:ext cx="5168900" cy="5168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4203700"/>
            <a:ext cx="2578100" cy="257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3000" y="8394700"/>
            <a:ext cx="16141700" cy="901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352800" y="2908300"/>
            <a:ext cx="5168900" cy="5168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48200" y="4203700"/>
            <a:ext cx="2578100" cy="2578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65900" y="2908300"/>
            <a:ext cx="5168900" cy="5168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48600" y="4203700"/>
            <a:ext cx="2578100" cy="2578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2908300"/>
            <a:ext cx="5168900" cy="5168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163300" y="4203700"/>
            <a:ext cx="2578100" cy="25781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144500" y="2908300"/>
            <a:ext cx="5168900" cy="5168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39900" y="4203700"/>
            <a:ext cx="2578100" cy="25781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58600" y="8521700"/>
            <a:ext cx="698500" cy="6985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05800" y="8559800"/>
            <a:ext cx="584200" cy="5842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003800" y="8597900"/>
            <a:ext cx="482600" cy="482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957300" y="3352800"/>
            <a:ext cx="3073400" cy="800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229100" y="6934200"/>
            <a:ext cx="3175000" cy="838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29500" y="6756400"/>
            <a:ext cx="3251200" cy="1270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655300" y="6769100"/>
            <a:ext cx="3251200" cy="1270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944600" y="6934200"/>
            <a:ext cx="3276600" cy="889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60500" y="8483600"/>
            <a:ext cx="12941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7541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5600700"/>
            <a:ext cx="99949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8013700"/>
            <a:ext cx="33147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56400" y="8026400"/>
            <a:ext cx="1993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80300" y="2616200"/>
            <a:ext cx="12890500" cy="41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1625600"/>
            <a:ext cx="4597400" cy="163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000500"/>
            <a:ext cx="64897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56900" y="5969000"/>
            <a:ext cx="64770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81300" y="2108200"/>
            <a:ext cx="15697200" cy="554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08000" y="7289800"/>
            <a:ext cx="111506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72100" y="2108200"/>
            <a:ext cx="15697200" cy="554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" y="3340100"/>
            <a:ext cx="65913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4711700"/>
            <a:ext cx="57785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7518400"/>
            <a:ext cx="6413500" cy="158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9100" y="8166100"/>
            <a:ext cx="81280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67100" y="7467600"/>
            <a:ext cx="2997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737600" y="3340100"/>
            <a:ext cx="75692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4521200"/>
            <a:ext cx="4114800" cy="1193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05100" y="1625600"/>
            <a:ext cx="4089400" cy="163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40900" y="3505200"/>
            <a:ext cx="72771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600700"/>
            <a:ext cx="5181600" cy="106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6781800"/>
            <a:ext cx="4051300" cy="1041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4457700"/>
            <a:ext cx="2298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3505200"/>
            <a:ext cx="72771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58600" y="5600700"/>
            <a:ext cx="4368800" cy="1054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4521200"/>
            <a:ext cx="15367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781800"/>
            <a:ext cx="35814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